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5" r:id="rId10"/>
    <p:sldId id="267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4137-4798-4DD4-974A-8EB483FB9B1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D445-4214-4407-A42C-7ABAC22F80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EAE5CD-2E6A-4915-B41D-D9E0D0395FBE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7C1662-7035-4368-9CC3-3D0ADFD5F7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Watching Me?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Constants: </a:t>
            </a:r>
          </a:p>
          <a:p>
            <a:endParaRPr lang="en-US" sz="3600" dirty="0"/>
          </a:p>
          <a:p>
            <a:r>
              <a:rPr lang="en-US" sz="3600" dirty="0" smtClean="0"/>
              <a:t>Write down some ideas for the experiment that might need to be kept constant to keep this a fair and valid experiment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youthleaderstash.com/wp-content/uploads/2010/03/bucket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3276600" cy="3743325"/>
          </a:xfrm>
          <a:prstGeom prst="rect">
            <a:avLst/>
          </a:prstGeom>
          <a:noFill/>
        </p:spPr>
      </p:pic>
      <p:pic>
        <p:nvPicPr>
          <p:cNvPr id="37892" name="Picture 4" descr="http://youthleaderstash.com/wp-content/uploads/2010/03/bucket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2209800"/>
            <a:ext cx="3657600" cy="3743325"/>
          </a:xfrm>
          <a:prstGeom prst="rect">
            <a:avLst/>
          </a:prstGeom>
          <a:noFill/>
        </p:spPr>
      </p:pic>
      <p:pic>
        <p:nvPicPr>
          <p:cNvPr id="37894" name="Picture 6" descr="http://youthleaderstash.com/wp-content/uploads/2010/03/bucket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4191000" cy="3743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2514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590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14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066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Much better experiment set up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kepticschool.files.wordpress.com/2012/08/results-web.jpg?w=500&amp;h=2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6173608" cy="355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0" y="685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 Table Example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82600"/>
            <a:ext cx="716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Do you ever get that feeling that you’re being stared at?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Then</a:t>
            </a:r>
            <a:r>
              <a:rPr lang="en-US" sz="3200" dirty="0" smtClean="0"/>
              <a:t>, when you turn around you notice somebody </a:t>
            </a:r>
            <a:r>
              <a:rPr lang="en-US" sz="3200" dirty="0" smtClean="0"/>
              <a:t>looking </a:t>
            </a:r>
            <a:r>
              <a:rPr lang="en-US" sz="3200" dirty="0" smtClean="0"/>
              <a:t>right at you? 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2.quickmeme.com/img/37/377fbc8f7bd2441612244ab72ead5e2c044b5d31d5ce8805604fca881d6b5d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5105400" cy="437605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762000"/>
            <a:ext cx="732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Whoops! Wrong knife story!!!!!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QQEhQQEBQVFBQUFBQVFhQVFBQUFhQVFBUWFhQVGBYYHSggGBwlHRQUITEhJSkrLi4uFx8zODMsOCgtLisBCgoKDg0OFxAQFywcHBwsKywsLCwsLCwrLCwsLCwsLCwsLCwsLCwsLCwsLCw3LCwsLCwsLCwsLCs3LCssKzcrN//AABEIANcA6wMBIgACEQEDEQH/xAAcAAACAQUBAAAAAAAAAAAAAAAAAQcCAwQFBgj/xAA9EAACAQMBBgQDBgUDAwUAAAABAgADBBEhBQYSMUFRBxNhcSKBkTJCUqGxwRQjM3LRQ/DxCBXhNFNigrL/xAAZAQEBAQEBAQAAAAAAAAAAAAAAAQIDBAX/xAAjEQEBAQEAAgICAgMBAAAAAAAAAQIRAyESMUFREyIEYXEU/9oADAMBAAIRAxEAPwCZIQlNanxKynPxKRkcxkEZHrrCrNK/pPxFKtNgn2+Goh4Mc+LB+H5y5a3SVV46TpUXlxIyuuRzGVM8w70boXmzLhrOn5jpc/BTamDi4XiBCHGhYEDI6exk5eFm6T7Ls/LqtmrVfzHUHK0yQFCj5DUwOyjijgE0e8O9dvYrms+WxkU11c/Lp85od/8AfQWimlSPx4OSDqDjkO0gvaW0nqks7Fi3M+gPeY1tvOP2kPbXi3WZuG3RKa4OpyzHP5CcRt3fC7umXjruVUaLnGD1Ok0D19MDSY4POTvWucZ1XaDO3CSWHIMTrn3mXs7bVaic06roV1BViCPTTnNJxf8AEqFQ+8nDqaN2/Fuoiql4q1BoDUX4WHqw6/KStsba9K7pirRYEHmM6j3HSeQ6VfB99D1nX7m711LOsjq2gyChP2k6L8jLLYlzK9OxZmq3b29Tv6IrUj6OvVG6gibRlyMHroZ0l65VrLbeezqGqtO5osaIJqgVF/lqujM2vId5kbI2zQu0NS1rU6yg4JRg2D2Paedd+vDm5sLoLaipVoXLcFMpknLn+i+Prrocekmjwu3OOyrYo7Bq1Vg9XH2VOAFVfYdesDsYSowxAphKgI4FMI4oAI4QgEIQgEISMt6r/bq3dVbKijW4K+WSgJI4Vzrxd8wJBjihCk1IHBIBKnKkgEqcYyO2kriEcAms3l2sLS3eqftYwi9WY8hNpIm8VdukV/4cfcTPsTqT+kzq8jWJ2ox2vdvcViGbJySzHueZmtqVF1Ka9AzcgB2HWZ9tZcR+M8I4eMn+7lLp2bTOoBONAOSj3J5zh16Pi5yqcdDnuestNn/iby62eoBwSx64Gmfc/tNTVonlym86jGsrJqE/LrLZJl11xpLfD3m4xYAZdoVMESyqw16RxEv+CW1an8c9IuBTenqh6lfs49ecneeP93Npta3FKumpp1FYjPMAjI+mZ6z2NtWld0lr0GDK3boeqn1EufXpNftm4lSxCOaYVAxykR5gOEUcBGGIAxwCEIQCGIQgEUcIGFHFHCgRwjgAnn7fe4NW4uap5iqyD+1RgT0EJAO9liUurmm3/u1GHT4WORj5ETl5fp18P25uizuGOObKPko0AmUtoXXiqHHMqoP54lm5vvIpoqjViDnsOs1NztMhyRrnQegnPnXbsjdtsziUDOnXWY1bZgALHQDOnoJr6G2myFHt+c6VD5i8sk6/79JmzjWf7OJurcjU/SYtRCOc6O/oji55bPL17ATT3VowJLDB7TedMbwwowMS/ToEsOEE64A6k+kuX2z3pkiopUjmDzE38o5/CsPi1kteB+8vk3JtKhPDcD4cnTzV/wAj9JEqL/v1m43auGp3NB15pVpn2PEJWedevISmm2QD3AP5SqdHI4QgIFUDFCACMmERgWhdoWNMOnGNSnEOIDuV5woXaVMhHViujcLBuE9jjlPO3ivuxdbMvX2lRd/KrOzCspIakzjDU2PQakA9eU7PwL3MrWgqX9zlGuKYVKRzngJD8dQfiOBjqBnvAl2EIQCEIQMKOEcKI4o4BIm8XLHy66VzoldCmezrqPqJLM5rxD2B/HWT0x9tP5lP+5QdPmMzG52NY18a8+V+GoVRuat17cjNNf0CrEfQ+kourgg65BB59dO8u29ZnYDhLsdAqjJz3xMSWO1srfbj7qteVcvlaaY4m/Yeskrau7lNKYSiCM6Mc6495yux9p1rOn/OCIo1KA/F7n1ne7B2utwpBBVxzVgQRnloehnHfevTiT8OGTZq29RaNuqCowOa1TkNDn2Gn5x2O61S6PnXLhR9ngT7xH3x2B7Tua+y0qaEdZk2mzFTlmZ+frjp/HO9arY+7NK3PmU0UvjAZhov/mcxvXsThV2+0STUrVT6fZRfrJQal8M0G27IVUam3Iyc4cliAEpEkgD0m7tVpo9Py8HygXZu78wPlynVU90VpgqCSXbVj0HScZcUxRuDTwcjmOWvedpevLc/F6j3V2h/E2lCvyL0wSPUaTnPFnei62ZapXtEVs1Qru6llpqRpkA9TpmZPhPn/tlEMc44sexOQPznU3lqlZGpVVDo4KsrDIKnmDPRn6eTX2gd/Gy9rG3p21Cn5h4VqKQW86oTjCa/CCPfGZPtInAzocajseonFbneGlrsyvVuaeajsx8rjwfIQ/dXuefxc8ae/biVDhCEBiEQjgWrigtQcLqGU4yGAIODkaH1APylwLHHAIQhAIQhAw4QjhRHFGIBHFHA81+Me638Bd+Yn9O4LuoxorZ1X85zm516aVYhftMpAPUH0nobxQ2DTvLQipxcVPiemFGcuB19J5itahRg40KnP0mLPw6YvvqRtj7H89VqVVIqfEKrcRzVDHRMdBOv2fTKVg+MBhw415KPhEwN0r1bmmtRce3YidFtOlw0g6A8SNxaak/KeXVtr6OJJOxm3KEc2C+5A0lmyJbiKPxAHAPQ95p9n1KtwQ9yijH3T+RI5TbnaFOmoC6k6BFGpPoBM/Ht9OnbxsBd40fQzGuhnWYVpe1K9TgNIU0XPGWILaacOByM2dSnhcdsy1i+nP34xI/3u2cXreYgzoCcd8TvNptgHM09onmpUqDXBCqf7ef7y5vHLc6lDw6tjS2dbqwIJXiweYydBOkmv2DXFS3pMp04QNNNRoZsJ7M/T52vunCAhKhwhCACOIRwCOKOAQhCAQhCBhxxRwCAhHAIxCECmpTDAqwBBBBB7HTE83+L+6X/AG+4StSUChV+yOzDUjHQdp6Smo3n2Ml7Qag6qwcYyRqB1wehkWPLu7W8da0f+UAQ7DKEEjnrjXTSTxaXi1k+Ejl79Jodi+ESW9d3qN5gy3lj8Knlk9TqZ0e1tkGm6C3CggBFRRjixzLeg7+s4+XPXp8Hk+PquR25tB6TrSwfjOC+CVX1OOftNzY11pIFXOXHxVDg1HPZfwAyja1RHzSqjhqKcMhOQT6GXdi2qAZHP11I9Jxl49+dyxttm0eFeWCdT3+suVWwDmZFIj2mm3l2otFCSdTyEn2xb37cvvVfYxTTVmIA9yZv7PZgo260uoXX3Opmg3P2ebqubmpqqH4Qep7zuL5Jfw5/lRuZtXyX8iocI5+E9Fbt8530im7paZ7Tp91d5MgUa51Gi1DyPox7zr4/J+K83m8V+47AQmv2btmhclhQrJUKMVYKwJDDQjE2AM9DzHCEIAI4hHAIGEcCHrvxp/h72vbXNqVpUnq0wysTUJpkhSVIxhsD6ze+F/iHU2xUro9uKQpKjBlYsPiJHC2Rz0zp2Mr8SfDSntXhq0itC5BANThyHTkQ4HMjoflOo3W3bobOoC3tkCqMFmwOKo2MFnPU8oG5hCEDDEcQjgEcUIDjihAcIo4BMavaZB4DwMwxxgZIHpMmOFaCjulbhDTZePiJZ2bVmJ5nPSc3vJu8dn06l5QZmpUxxPSbVgumSrdces7u+vqdBDVrVFpovNnYKB8zIk8R/E8Pi02cyVEdf51YfECG/wBNenLmZm4ln03nepfTAuvEOnw/y1Yt+k1VjQrbRqZqZ4f2lvY2wkqgMOWkkPd7ZgQBVGs8t++R7fx2tlsmyWigRRgCVXczLik1MAnGDgZBBwTprMTaa+WAWIwfyls4zm/L3GtrLpOT3x2yLOgyIR51X4VH4VP2nI9uU6baIq1UK2j0w/dgT9McpEm8m7l9SdqlxSd8/wComagPuRqPpN+LObe2p5NWTjS2V7UoOtWi7U6i8nUkMP8AM7i08YNo0wik0qgUYJdNX9yOsj7069RyI9wZepYGpnv5K8CedneNFsaHHcUalOqMfylw4c9Sjaae8158c0JwljUPvWQfliQrkvz5frLq8Q+z8I+knwidTpY+M9EkefaV6Q6kFagHrjSSBsPbtC9pirbVBUXrjmp7MOhnk9Q/Rm+pmw2DvBWsqy1qTFXHMjTiHZl5OJLj9L16yjmh3N3jTaNslwmAT8LqDnhcaETfTlfSliOEIBCEIGHHFiOARxRwCEIQCOUVaoRSzkKqjJYnAAHMkmQvv14us5ahsw8KahrgjVun8sHkPU+kslolLeHem0sBm6rIhwcJnidsdlGsjXbfjbrw2VAY/HWzr/8AQHT5mQ7c3DVWNSozO55sxLMfmZaM6TEidb/fDfG52m6tcsvAmi0kBVB3OCTkzW2lPPD2yfrNfMm2qYOD9k8/Q9DHHTx3ldNsrbFa2OKZUjs2o/8AElXZe+9OigVLWtVq8nfhWmhb/wCLOfsyGlVgOh+X6TINxU4dWYAdOI6TH8c73jv5M3c+027P30oX61ba5Q2lQDIDkHl9llIGuo0Azn30nI7a2jUqMbeqwUrjKg65566nB7jnOZ2HsmttC2qVKJ+Kgc0CdGL4yV4j93kdeuJy9peVadXya4fzOPGGyXDE9e+T1nLec6c8b34b9dlTTuNZlmaoToPzwJ2L0hg55TA3etTRoLkYZgCR205TKrVfiCDm36dTPLJx7da7XI7b3ft7ksK9BT2qKOFwf7hOLv8AwxbX+HuFKnktRdQO2Vkx3FAcJBE5Z1ZeI+px2OJ0x5dZct+POp1GtDw/vM8PAmB9/wAxTn5S9deH10oLYV8dEbJ+kkMX4IBB5jPONdp45n5zr/6NOX8EQtc7OqJk4OBoe6nsRzBmKGH2X5d+okq73bPW4Q3FMYqoPix/qIOYI5FhzBkXXRySOv66Znpxuajzbxc13HhBtl7O/SgWzRusr6FwMo47HQgz0OJ5L3Y2otvcUXq/00qozd0wRlh+89YW9ZXVXQgqwDKRyIOoMzue0i7CEJhRCEIGJAQhAor1OBWc5IVS2BzOBnA+kiq08crdlqmpb1EZRmkoIbzDnHCTj4DjWSxIp3v8Hqd1dpXtmWjSqPm4TH2dMlqQ7tyxy1zA7DcDe8bWt2rik1LgqGmVJyCQAcqevOdPMHYmyaNnRS2t0CU0GABzJ6sx6sdSTMPfPaotLG5uD9ykwHqzDAA9dYghvxO8Rmvi9na5S2VirtyauVOMHsmc+8jWKnnGOuc/PrKsTtmemShiBEWZoJliBleYEScVsdi1FaqlOtVanTOeJhrjQ4HzOB85nVqSmr5NFjUL01+Hnw1W04Qes5/Ek3wa3XFVmv6o+Gm3DSXu2vE/y5CY3r4x18XbqR3e6uxRYWqUjzAy56F21b/fpMe32bRrXYuXpoWQcKuQOY/xNzt+5VabqSBkYB7Z0mEEVUCDAwOf7z5lt79vqfHMxyxva10FBJOgi2bT0Ndx8T/ZH4U6fMzl9nXf8RU+Js0KbYLfjYfd9h1nS3N+AMjXOiqOZPQTUv7c7n8Q69Qu3lpzOpPRV/zMHbxWnTI6LrM+h/JTLau2rH9BOT2zcfxFQpn+Wpw2Dq76fCOwHU/ucS86xdTM/wBOZPEPi+YHYHXEoF6es21W3VCyeZ5nxHUgDGfujHQcprLu27Tesuedd9qrbaPCdeXX2POcFvDQ4KjFeQbA9jqv64nVuhnK7eq58z0Kj5j/AJnXw3lcvNPTV1TqD3GvvPS3g5cNU2TbFySVDpk66K5AH0AnmgjIHfK4+en7z0l4KuDsmio5o1VW/uFRszvt5o7uEITCiEIQMOMRRwHFHFAcjHx72oqWdO05vXqhsdkpak/XA+ck2ee/HC4LbT4DnFOhTAH92ST+U1meyo8J1jMpaVsJ2jJQMWY4CxDEeYSgE7Tczf5rCkbd6ZqICWQqQCudSDmcZNxu7u4995jK600p8IZ2Uv8AE2eBcL37zG8zU9tZ3c3sZW82+Fa+OP6dP8IOSfcy1T3tugnls/EuMfENSMYxxCaavQNN2puMMjFWHPVect8pJ4s85xq+XdvepT3S3jN4P4ajSCGnT4iGPw4HMjGpM7rYNrTpjzGc1HHLi5L34V6TzrQrsjBkZlbupwfrM1ds3B+E16gBIB16Hn+84a/x/fp6M/5P9eaTZtnbIquaVNjwg/zGUj4TgkIp/GfyGp055e7OxQcV6q4TI8tBnXXQnOpGvXmdeukLbQuTb0lppVDGp8RSm2Qi6EcTfiY4Y+ox0kk+H/iAbymllc1Fp1x8IqkhTUUaKFB048aZms4+LzeTya3/AMddtzd5axNahhW6rpwsRz5aAzkqlmclWGCNCDoZ1QV7RiaYyh+0mvTqOxmJvGjXCGravglcZKBmpt+WfaTXj79L4/Nz1Ueb2Xi2qcII81x8K9R3YyObivxDh1OT9ddTM7eO1r0qzLc5LNrxnUVB3DdvSa2m6j4ict7aCazn4m9/JmA8JUdR+s9D+BdErstGP36tVx7FyP2nnjZGzq15WW3t1Z6lQ40GcL1J7AdTPWu7GyFsrWharqKVNVz3OPiPzOYtZbWEISAhCEDDjhCARxQgEjrxg3SoV7d9oOzpVt6Z1XBFRQdFYH35yRpG3jlt57e0S2pj/wBUzK7YzimoyVHqdJYV5/BzLlQ45y22BoOspqHInb6ZXNIFZbprLolgpCRyqGJQhMrZ+061sWNCq9IuOFuA/aX1HpnnMWdj4ebyWtga5uqZLOaZRwgqZReLjpEHkGyNZKOPBzrzzrnnnPM56ykmX7yqr1KjovAjuzKmc8Ck5C/KY8fgMGImGZSTARlljg5HMfrLhMsvOdWJb8PfEsOBabSYdqdw3/5qH95IN1ZtSPmUjzGSOasPXuJ5hMkjw68RzbYtL0l6BwEqHVqPTXuv6SSs6z13+2th0do0mQrhtcr95Tj7anv6/WQ5vTuvW2bUAqoWptqlXBw3oezDtJ4u7IMFrUGHLiR1OQRzGo5ymrUpX1JrO8UZcEehPRlPRhHGc656rS/9PlkGo17ogZLikpxyVQMj6yXpxHhNsJ7C0qW781uKuD+JdOFvpidvM11EcUcgIQhAxIRRwDEI4QFIp8f9pILejbcAao9TzFcn+mE0b5nixjtJXnlbxD2iLraFzVp8QQ1SoVycgoApOOmSCfnLn7HO5MtlT3lfD7RHPedah0nI5y7MY6ay/TORLmpYrEcWYZmg5QesqzERAQhCKQMmW2MqMoaZqqZbaXJQ0wqiUyuIiB2u4G/tTZ7CjWJqWzHVOZp9OJP8SZHpUrukte3YOjjKsp5f4I7TzMBOl3N3wr7NfKHjon7dIn4T6js0T0zrPU+7C2+1u3l3JPCdA+Ppn/M7mlVDAMpBBGQRqCJwi0luaVOpwFPMRXCvjOGGRgjIPOGyrurZNgZakTqnb1XsfSSzrGdc9V30JjWV6lZQ6HI/MehHSYO9W3k2fbVLuqrMtMD4U5kk4A10Gp5zLq3EJFLeONn/AA4q+VVNXzODyMpxAYz5nHy4enfPSSBu9txL22pXSKyrVQMFYaj0ONOkDKhCECqEUcAkQeOu79stJb5StO5ZwpUEDz1+8cdWHeS9IL/6gL1al1QoBTxUqRYsTowqnkB3yOcufsqKmGdYguPeWWGOpEa1SPUTp1FRWXUGBLJqdhLycpZQ4wIGE2hiGYYgBARMpMqaUmQUGUmVmUGZUpQZWZSZgU4hiMQhSAmTs61NZ1pLzdlQe7ED9/yljE6/whtxU2vaK2oDVGx3K03YfpA9OWOz1ShToMAwSmiaj8KgftMS52ED9hyB0DDjA9AdD+c3Ecx1OOYTY9xSbipGnnuGdc+4wR+c3FWz/iKLUbumjB1KugJdSp9wNZnwEdJEIUPA/F+eKpmxGHGv8xsn+ifQfi7esmq0tkpItOmoVEUKqroABoABL2I4VhwhCA4QhAJ5t8aK9Q7UqrVPEqqop8hw02AONPXPOEJrJXDNnpr7ygMO0ITYpb6TJEISye0olQEITaFCOEgRlJhCBRFCEzVIygwhM0AjhCATtPBqmTti0x084n28lx+8ISVXqOEITmHCEIDhCE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0" name="Picture 4" descr="http://1.bp.blogspot.com/_bFDuKZ5njqM/TSzv5xHtPNI/AAAAAAAAADE/l8V88MtwhfQ/s1600/Bieber+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505200" cy="32111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71600" y="1219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Scary, but not very </a:t>
            </a:r>
            <a:r>
              <a:rPr lang="en-US" sz="4000" dirty="0" err="1" smtClean="0"/>
              <a:t>Belibable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cache4.asset-cache.net/xc/465290485.jpg?v=2&amp;c=IWSAsset&amp;k=2&amp;d=YNpS6gDhJ5CDN5A24KWH2CAOKMR02bNHt1PdhjzrvJ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286498" cy="4191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914400"/>
            <a:ext cx="5441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Here is the correct story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096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Take out a sheet of paper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95400"/>
            <a:ext cx="526860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Claim: </a:t>
            </a:r>
          </a:p>
          <a:p>
            <a:r>
              <a:rPr lang="en-US" sz="4800" b="1" dirty="0" smtClean="0"/>
              <a:t>Can </a:t>
            </a:r>
            <a:r>
              <a:rPr lang="en-US" sz="4800" b="1" dirty="0" smtClean="0"/>
              <a:t>You Tell If Someone Is Staring At You?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7528279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My prediction (hypothesis):</a:t>
            </a:r>
            <a:br>
              <a:rPr lang="en-US" sz="4000" b="1" dirty="0" smtClean="0"/>
            </a:br>
            <a:r>
              <a:rPr lang="en-US" sz="4000" b="1" dirty="0" smtClean="0"/>
              <a:t> 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 Write as an If…then statement</a:t>
            </a:r>
          </a:p>
          <a:p>
            <a:r>
              <a:rPr lang="en-US" sz="4000" b="1" dirty="0" smtClean="0"/>
              <a:t> please</a:t>
            </a:r>
          </a:p>
          <a:p>
            <a:endParaRPr lang="en-US" sz="4000" b="1" dirty="0"/>
          </a:p>
          <a:p>
            <a:r>
              <a:rPr lang="en-US" sz="4000" b="1" dirty="0" smtClean="0"/>
              <a:t>Write as an If..then….because</a:t>
            </a:r>
          </a:p>
          <a:p>
            <a:r>
              <a:rPr lang="en-US" sz="4000" b="1" dirty="0"/>
              <a:t>s</a:t>
            </a:r>
            <a:r>
              <a:rPr lang="en-US" sz="4000" b="1" dirty="0" smtClean="0"/>
              <a:t>tatement if you are awesome</a:t>
            </a:r>
          </a:p>
          <a:p>
            <a:endParaRPr lang="en-US" sz="4000" b="1" dirty="0" smtClean="0"/>
          </a:p>
          <a:p>
            <a:endParaRPr lang="en-US" sz="4000" b="1" dirty="0" smtClean="0"/>
          </a:p>
          <a:p>
            <a:endParaRPr lang="en-US" sz="4000" b="1" dirty="0" smtClean="0"/>
          </a:p>
          <a:p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81200"/>
            <a:ext cx="8229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 randomly </a:t>
            </a:r>
            <a:r>
              <a:rPr lang="en-US" sz="2800" dirty="0" smtClean="0"/>
              <a:t>generated number which told the audience who to stare at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Students that cannot see, hear?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Things need to be constant to be fair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can we scientists tell if they feel it?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We need to collect data both HITS and MISSES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Need to do it more than once to minimize chance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6858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need a fair experiment. Here are some things we might need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ages.inmagine.com/400nwm/iris/westend61rm-013/ptg01980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2495550" cy="3743325"/>
          </a:xfrm>
          <a:prstGeom prst="rect">
            <a:avLst/>
          </a:prstGeom>
          <a:noFill/>
        </p:spPr>
      </p:pic>
      <p:pic>
        <p:nvPicPr>
          <p:cNvPr id="36868" name="Picture 4" descr="http://s2.quickmeme.com/img/ab/abd01052cb0ad97cf06c15e6a100a93039baf8d1cf6f0be43891a0998b817db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657600"/>
            <a:ext cx="5698718" cy="32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0" y="533400"/>
            <a:ext cx="2860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Probably not.</a:t>
            </a:r>
            <a:endParaRPr lang="en-US" sz="3600" dirty="0"/>
          </a:p>
        </p:txBody>
      </p:sp>
      <p:pic>
        <p:nvPicPr>
          <p:cNvPr id="36870" name="Picture 6" descr="http://www.foldedspace.org/jeff/images/EmPotatoH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0"/>
            <a:ext cx="2516733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178</Words>
  <Application>Microsoft Office PowerPoint</Application>
  <PresentationFormat>On-screen Show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Watching Me?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Watching Me?</dc:title>
  <dc:creator>donnellym</dc:creator>
  <cp:lastModifiedBy>donnellym</cp:lastModifiedBy>
  <cp:revision>2</cp:revision>
  <dcterms:created xsi:type="dcterms:W3CDTF">2014-10-21T18:05:39Z</dcterms:created>
  <dcterms:modified xsi:type="dcterms:W3CDTF">2014-10-21T19:34:32Z</dcterms:modified>
</cp:coreProperties>
</file>