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4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 rotWithShape="1">
          <a:blip r:embed="rId3">
            <a:alphaModFix/>
          </a:blip>
          <a:srcRect l="15372" r="13690" b="45881"/>
          <a:stretch/>
        </p:blipFill>
        <p:spPr>
          <a:xfrm>
            <a:off x="3981050" y="0"/>
            <a:ext cx="4572000" cy="48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/>
          <p:nvPr/>
        </p:nvSpPr>
        <p:spPr>
          <a:xfrm>
            <a:off x="77750" y="413650"/>
            <a:ext cx="3903300" cy="44816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/>
              <a:t>THE PROCESS OF SCIENCE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1925" y="2121875"/>
            <a:ext cx="1511549" cy="161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0562" y="2111800"/>
            <a:ext cx="1714098" cy="1632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19405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4645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56743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69697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248825" y="289250"/>
            <a:ext cx="8786400" cy="10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All theories make assumptions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152400"/>
            <a:ext cx="6441825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0" y="0"/>
            <a:ext cx="8802000" cy="17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7: Those that make the fewest assumptions usually are correct. (Simplest ones)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1925" y="2121875"/>
            <a:ext cx="1511549" cy="161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40562" y="2111800"/>
            <a:ext cx="1714098" cy="1632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>
            <a:off x="19405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34645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56743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6969775" y="2668525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041762" y="2032125"/>
            <a:ext cx="1511699" cy="19518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279900" y="320350"/>
            <a:ext cx="8786400" cy="136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dirty="0"/>
              <a:t>8: We </a:t>
            </a:r>
            <a:r>
              <a:rPr lang="en" sz="3600" dirty="0" smtClean="0"/>
              <a:t>tend </a:t>
            </a:r>
            <a:r>
              <a:rPr lang="en" sz="3600" dirty="0"/>
              <a:t>to focus on the theory with the fewest assumptions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7325" y="2324050"/>
            <a:ext cx="1511549" cy="1612324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3949775" y="2870700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5245175" y="2870700"/>
            <a:ext cx="171000" cy="186599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279900" y="320350"/>
            <a:ext cx="8786400" cy="136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dirty="0"/>
              <a:t>9: This allows us to get </a:t>
            </a:r>
            <a:r>
              <a:rPr lang="en" sz="3600"/>
              <a:t>as </a:t>
            </a:r>
            <a:r>
              <a:rPr lang="en" sz="3600" smtClean="0"/>
              <a:t>accurate a </a:t>
            </a:r>
            <a:r>
              <a:rPr lang="en" sz="3600" dirty="0"/>
              <a:t>model as we can. </a:t>
            </a:r>
          </a:p>
        </p:txBody>
      </p:sp>
      <p:sp>
        <p:nvSpPr>
          <p:cNvPr id="160" name="Shape 160"/>
          <p:cNvSpPr/>
          <p:nvPr/>
        </p:nvSpPr>
        <p:spPr>
          <a:xfrm>
            <a:off x="3732250" y="1688950"/>
            <a:ext cx="2488200" cy="2550299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886400" y="538175"/>
            <a:ext cx="2488200" cy="2550299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5287375" y="724775"/>
            <a:ext cx="2488200" cy="2363699"/>
          </a:xfrm>
          <a:prstGeom prst="heptagon">
            <a:avLst>
              <a:gd name="hf" fmla="val 102572"/>
              <a:gd name="vf" fmla="val 105210"/>
            </a:avLst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730900" y="3741575"/>
            <a:ext cx="2752500" cy="65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Our Theory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926575" y="3598525"/>
            <a:ext cx="2752500" cy="65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 Truth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 rotWithShape="1">
          <a:blip r:embed="rId3">
            <a:alphaModFix/>
          </a:blip>
          <a:srcRect t="53804"/>
          <a:stretch/>
        </p:blipFill>
        <p:spPr>
          <a:xfrm>
            <a:off x="3604725" y="0"/>
            <a:ext cx="546152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152400" y="152400"/>
            <a:ext cx="8991600" cy="116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1: We did an experiment and this dot represents evidence</a:t>
            </a:r>
          </a:p>
        </p:txBody>
      </p:sp>
      <p:sp>
        <p:nvSpPr>
          <p:cNvPr id="53" name="Shape 53"/>
          <p:cNvSpPr/>
          <p:nvPr/>
        </p:nvSpPr>
        <p:spPr>
          <a:xfrm>
            <a:off x="2752525" y="1906550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4" name="Shape 54"/>
          <p:cNvCxnSpPr/>
          <p:nvPr/>
        </p:nvCxnSpPr>
        <p:spPr>
          <a:xfrm flipH="1">
            <a:off x="3592374" y="1906550"/>
            <a:ext cx="1212900" cy="124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5" name="Shape 55"/>
          <p:cNvSpPr txBox="1"/>
          <p:nvPr/>
        </p:nvSpPr>
        <p:spPr>
          <a:xfrm>
            <a:off x="5022975" y="1657750"/>
            <a:ext cx="3079199" cy="80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Evidence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0" y="0"/>
            <a:ext cx="8864099" cy="128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 We perform more experiments and they give us more evidence.</a:t>
            </a:r>
          </a:p>
        </p:txBody>
      </p:sp>
      <p:sp>
        <p:nvSpPr>
          <p:cNvPr id="61" name="Shape 61"/>
          <p:cNvSpPr/>
          <p:nvPr/>
        </p:nvSpPr>
        <p:spPr>
          <a:xfrm>
            <a:off x="3965500" y="1424475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2718325" y="3971725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5156725" y="3875300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965500" y="1424475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5156725" y="3875300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2718325" y="3971725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x="0" y="0"/>
            <a:ext cx="8864099" cy="128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 We connect the lines of evidence and develop a scientific theory.</a:t>
            </a:r>
          </a:p>
        </p:txBody>
      </p:sp>
      <p:cxnSp>
        <p:nvCxnSpPr>
          <p:cNvPr id="72" name="Shape 72"/>
          <p:cNvCxnSpPr>
            <a:stCxn id="68" idx="3"/>
            <a:endCxn id="70" idx="0"/>
          </p:cNvCxnSpPr>
          <p:nvPr/>
        </p:nvCxnSpPr>
        <p:spPr>
          <a:xfrm flipH="1">
            <a:off x="3013749" y="1995246"/>
            <a:ext cx="1038300" cy="1976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3" name="Shape 73"/>
          <p:cNvCxnSpPr>
            <a:stCxn id="68" idx="5"/>
            <a:endCxn id="69" idx="0"/>
          </p:cNvCxnSpPr>
          <p:nvPr/>
        </p:nvCxnSpPr>
        <p:spPr>
          <a:xfrm>
            <a:off x="4469950" y="1995246"/>
            <a:ext cx="982200" cy="1880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4" name="Shape 74"/>
          <p:cNvCxnSpPr/>
          <p:nvPr/>
        </p:nvCxnSpPr>
        <p:spPr>
          <a:xfrm flipH="1">
            <a:off x="3296800" y="4304125"/>
            <a:ext cx="1928399" cy="3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0" y="0"/>
            <a:ext cx="9252900" cy="178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/>
              <a:t>4: But there can be more than one </a:t>
            </a:r>
            <a:r>
              <a:rPr lang="en" sz="3600" dirty="0" smtClean="0"/>
              <a:t>theory </a:t>
            </a:r>
            <a:r>
              <a:rPr lang="en" sz="3600" dirty="0"/>
              <a:t>to explain the evidence.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82075" y="3881525"/>
            <a:ext cx="7278000" cy="6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come up with 3 more of your own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1400" y="1818225"/>
            <a:ext cx="1399264" cy="163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3075" y="1822700"/>
            <a:ext cx="1511550" cy="1623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95250" y="1828300"/>
            <a:ext cx="1511549" cy="1612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2495550"/>
            <a:ext cx="1511549" cy="16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29000" y="2419350"/>
            <a:ext cx="1714098" cy="16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3600" y="2571750"/>
            <a:ext cx="1511550" cy="1612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43600" y="438150"/>
            <a:ext cx="1511549" cy="161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05200" y="361950"/>
            <a:ext cx="1399264" cy="163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38200" y="361950"/>
            <a:ext cx="1511550" cy="16235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0" y="0"/>
            <a:ext cx="9252900" cy="178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5: We gather more evidence.</a:t>
            </a:r>
          </a:p>
        </p:txBody>
      </p:sp>
      <p:sp>
        <p:nvSpPr>
          <p:cNvPr id="99" name="Shape 99"/>
          <p:cNvSpPr/>
          <p:nvPr/>
        </p:nvSpPr>
        <p:spPr>
          <a:xfrm>
            <a:off x="3965500" y="1113300"/>
            <a:ext cx="590999" cy="668700"/>
          </a:xfrm>
          <a:prstGeom prst="ellipse">
            <a:avLst/>
          </a:prstGeom>
          <a:solidFill>
            <a:srgbClr val="B7B7B7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2718325" y="4248525"/>
            <a:ext cx="590999" cy="668700"/>
          </a:xfrm>
          <a:prstGeom prst="ellipse">
            <a:avLst/>
          </a:prstGeom>
          <a:solidFill>
            <a:srgbClr val="B7B7B7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5156725" y="4248525"/>
            <a:ext cx="590999" cy="668700"/>
          </a:xfrm>
          <a:prstGeom prst="ellipse">
            <a:avLst/>
          </a:prstGeom>
          <a:solidFill>
            <a:srgbClr val="B7B7B7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127325" y="2237400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5747725" y="2237400"/>
            <a:ext cx="590999" cy="668700"/>
          </a:xfrm>
          <a:prstGeom prst="ellipse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425" y="2500600"/>
            <a:ext cx="1511549" cy="16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9662" y="2500600"/>
            <a:ext cx="1714098" cy="163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1450" y="2510675"/>
            <a:ext cx="1511550" cy="1612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0150" y="401225"/>
            <a:ext cx="1511550" cy="1623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58475" y="396750"/>
            <a:ext cx="1399264" cy="163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273425" y="406825"/>
            <a:ext cx="1511549" cy="1612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357675" y="3974850"/>
            <a:ext cx="8786400" cy="10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6: We can eliminate apparently incorrect theories</a:t>
            </a:r>
          </a:p>
        </p:txBody>
      </p:sp>
      <p:sp>
        <p:nvSpPr>
          <p:cNvPr id="115" name="Shape 115"/>
          <p:cNvSpPr/>
          <p:nvPr/>
        </p:nvSpPr>
        <p:spPr>
          <a:xfrm>
            <a:off x="230075" y="396750"/>
            <a:ext cx="1511699" cy="19518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2102262" y="237087"/>
            <a:ext cx="1511699" cy="19518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70275" y="2340937"/>
            <a:ext cx="1511699" cy="19518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4391450" y="2340950"/>
            <a:ext cx="1511699" cy="1951800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133</Words>
  <Application>Microsoft Office PowerPoint</Application>
  <PresentationFormat>On-screen Show (16:9)</PresentationFormat>
  <Paragraphs>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Matthew Donnelly</dc:creator>
  <cp:lastModifiedBy>Linda Brown</cp:lastModifiedBy>
  <cp:revision>3</cp:revision>
  <dcterms:modified xsi:type="dcterms:W3CDTF">2014-11-17T02:18:56Z</dcterms:modified>
</cp:coreProperties>
</file>