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1A2-5707-421C-BFDB-DDA984F5243B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89A3-40E1-48E3-BB11-E2956A598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1A2-5707-421C-BFDB-DDA984F5243B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89A3-40E1-48E3-BB11-E2956A598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1A2-5707-421C-BFDB-DDA984F5243B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89A3-40E1-48E3-BB11-E2956A598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1A2-5707-421C-BFDB-DDA984F5243B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89A3-40E1-48E3-BB11-E2956A598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1A2-5707-421C-BFDB-DDA984F5243B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89A3-40E1-48E3-BB11-E2956A598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1A2-5707-421C-BFDB-DDA984F5243B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89A3-40E1-48E3-BB11-E2956A598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1A2-5707-421C-BFDB-DDA984F5243B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89A3-40E1-48E3-BB11-E2956A598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1A2-5707-421C-BFDB-DDA984F5243B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89A3-40E1-48E3-BB11-E2956A598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1A2-5707-421C-BFDB-DDA984F5243B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89A3-40E1-48E3-BB11-E2956A598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1A2-5707-421C-BFDB-DDA984F5243B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89A3-40E1-48E3-BB11-E2956A598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1A2-5707-421C-BFDB-DDA984F5243B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89A3-40E1-48E3-BB11-E2956A598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AB1A2-5707-421C-BFDB-DDA984F5243B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C89A3-40E1-48E3-BB11-E2956A5983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1000"/>
            <a:ext cx="8001000" cy="6248400"/>
          </a:xfrm>
          <a:solidFill>
            <a:srgbClr val="0070C0"/>
          </a:solidFill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Pump Demi Bold LET" pitchFamily="2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I can tell the difference between fact, theory, hypothesis, and law</a:t>
            </a:r>
            <a:endParaRPr lang="en-US" b="1" dirty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A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ssociate vocabulary related to relative size with pictures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Collaborate with a partner to create a graphic organizer</a:t>
            </a:r>
          </a:p>
          <a:p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i="1" dirty="0" smtClean="0">
                <a:solidFill>
                  <a:srgbClr val="FFFF00"/>
                </a:solidFill>
                <a:latin typeface="Comic Sans MS" pitchFamily="66" charset="0"/>
              </a:rPr>
              <a:t>Find a partner</a:t>
            </a:r>
          </a:p>
          <a:p>
            <a:pPr>
              <a:buFont typeface="Arial" pitchFamily="34" charset="0"/>
              <a:buChar char="•"/>
            </a:pPr>
            <a:r>
              <a:rPr lang="en-US" i="1" dirty="0" smtClean="0">
                <a:solidFill>
                  <a:srgbClr val="FFFF00"/>
                </a:solidFill>
                <a:latin typeface="Comic Sans MS" pitchFamily="66" charset="0"/>
              </a:rPr>
              <a:t>Explore Scale of the Universe program</a:t>
            </a:r>
          </a:p>
          <a:p>
            <a:pPr>
              <a:buFont typeface="Arial" pitchFamily="34" charset="0"/>
              <a:buChar char="•"/>
            </a:pPr>
            <a:r>
              <a:rPr lang="en-US" i="1" dirty="0" smtClean="0">
                <a:solidFill>
                  <a:srgbClr val="FFFF00"/>
                </a:solidFill>
                <a:latin typeface="Comic Sans MS" pitchFamily="66" charset="0"/>
              </a:rPr>
              <a:t>Create a scale with large objects</a:t>
            </a:r>
          </a:p>
          <a:p>
            <a:endParaRPr lang="en-US" dirty="0" smtClean="0">
              <a:solidFill>
                <a:schemeClr val="tx1"/>
              </a:solidFill>
              <a:latin typeface="Pump Demi Bold LET" pitchFamily="2" charset="0"/>
            </a:endParaRPr>
          </a:p>
          <a:p>
            <a:endParaRPr lang="en-US" dirty="0">
              <a:solidFill>
                <a:schemeClr val="tx1"/>
              </a:solidFill>
              <a:latin typeface="Pump Demi Bold LET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1000"/>
            <a:ext cx="8001000" cy="6248400"/>
          </a:xfrm>
          <a:solidFill>
            <a:srgbClr val="0070C0"/>
          </a:solidFill>
        </p:spPr>
        <p:txBody>
          <a:bodyPr/>
          <a:lstStyle/>
          <a:p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i="1" dirty="0" smtClean="0">
                <a:solidFill>
                  <a:srgbClr val="FFFF00"/>
                </a:solidFill>
                <a:latin typeface="Comic Sans MS" pitchFamily="66" charset="0"/>
              </a:rPr>
              <a:t>Find a partner </a:t>
            </a:r>
          </a:p>
          <a:p>
            <a:pPr>
              <a:buFont typeface="Arial" pitchFamily="34" charset="0"/>
              <a:buChar char="•"/>
            </a:pPr>
            <a:r>
              <a:rPr lang="en-US" i="1" dirty="0" smtClean="0">
                <a:solidFill>
                  <a:srgbClr val="FFFF00"/>
                </a:solidFill>
                <a:latin typeface="Comic Sans MS" pitchFamily="66" charset="0"/>
              </a:rPr>
              <a:t>Cruise to the library</a:t>
            </a:r>
          </a:p>
          <a:p>
            <a:pPr>
              <a:buFont typeface="Arial" pitchFamily="34" charset="0"/>
              <a:buChar char="•"/>
            </a:pPr>
            <a:r>
              <a:rPr lang="en-US" i="1" dirty="0" smtClean="0">
                <a:solidFill>
                  <a:srgbClr val="FFFF00"/>
                </a:solidFill>
                <a:latin typeface="Comic Sans MS" pitchFamily="66" charset="0"/>
              </a:rPr>
              <a:t>Explore Scale of the Universe program</a:t>
            </a:r>
          </a:p>
          <a:p>
            <a:pPr>
              <a:buFont typeface="Arial" pitchFamily="34" charset="0"/>
              <a:buChar char="•"/>
            </a:pPr>
            <a:r>
              <a:rPr lang="en-US" i="1" dirty="0" smtClean="0">
                <a:solidFill>
                  <a:srgbClr val="FFFF00"/>
                </a:solidFill>
                <a:latin typeface="Comic Sans MS" pitchFamily="66" charset="0"/>
              </a:rPr>
              <a:t>Grab a piece of paper from Mr. D</a:t>
            </a:r>
          </a:p>
          <a:p>
            <a:pPr>
              <a:buFont typeface="Arial" pitchFamily="34" charset="0"/>
              <a:buChar char="•"/>
            </a:pPr>
            <a:r>
              <a:rPr lang="en-US" i="1" dirty="0" smtClean="0">
                <a:solidFill>
                  <a:srgbClr val="FFFF00"/>
                </a:solidFill>
                <a:latin typeface="Comic Sans MS" pitchFamily="66" charset="0"/>
              </a:rPr>
              <a:t>Create a scale representing  10 large objects in our universe</a:t>
            </a:r>
          </a:p>
          <a:p>
            <a:pPr>
              <a:buFont typeface="Arial" pitchFamily="34" charset="0"/>
              <a:buChar char="•"/>
            </a:pPr>
            <a:r>
              <a:rPr lang="en-US" i="1" dirty="0" smtClean="0">
                <a:solidFill>
                  <a:srgbClr val="FFFF00"/>
                </a:solidFill>
                <a:latin typeface="Comic Sans MS" pitchFamily="66" charset="0"/>
              </a:rPr>
              <a:t>Label each object with a name and measurement</a:t>
            </a:r>
          </a:p>
          <a:p>
            <a:endParaRPr lang="en-US" dirty="0" smtClean="0">
              <a:solidFill>
                <a:schemeClr val="tx1"/>
              </a:solidFill>
              <a:latin typeface="Pump Demi Bold LET" pitchFamily="2" charset="0"/>
            </a:endParaRPr>
          </a:p>
          <a:p>
            <a:endParaRPr lang="en-US" dirty="0">
              <a:solidFill>
                <a:schemeClr val="tx1"/>
              </a:solidFill>
              <a:latin typeface="Pump Demi Bold LET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1000"/>
            <a:ext cx="8001000" cy="6248400"/>
          </a:xfrm>
          <a:solidFill>
            <a:srgbClr val="0070C0"/>
          </a:solidFill>
        </p:spPr>
        <p:txBody>
          <a:bodyPr/>
          <a:lstStyle/>
          <a:p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en-US" dirty="0" smtClean="0">
              <a:solidFill>
                <a:schemeClr val="tx1"/>
              </a:solidFill>
              <a:latin typeface="Pump Demi Bold LET" pitchFamily="2" charset="0"/>
            </a:endParaRPr>
          </a:p>
          <a:p>
            <a:endParaRPr lang="en-US" dirty="0">
              <a:solidFill>
                <a:schemeClr val="tx1"/>
              </a:solidFill>
              <a:latin typeface="Pump Demi Bold LET" pitchFamily="2" charset="0"/>
            </a:endParaRPr>
          </a:p>
        </p:txBody>
      </p:sp>
      <p:pic>
        <p:nvPicPr>
          <p:cNvPr id="1026" name="Picture 2" descr="http://members.pcug.org.au/%7Edavidjw/libdata/pictures/libdata/galax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33400"/>
            <a:ext cx="4114800" cy="41148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724400" y="1447800"/>
            <a:ext cx="3733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Whirlpool Galaxy</a:t>
            </a:r>
          </a:p>
          <a:p>
            <a:r>
              <a:rPr lang="en-US" sz="4400" dirty="0" smtClean="0"/>
              <a:t>1.8 x 10</a:t>
            </a:r>
            <a:r>
              <a:rPr lang="en-US" sz="4400" baseline="30000" dirty="0" smtClean="0"/>
              <a:t>21 meters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0" y="4648200"/>
            <a:ext cx="426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Diagram and label 10 objects</a:t>
            </a:r>
            <a:endParaRPr lang="en-US" sz="4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</TotalTime>
  <Words>98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donnellym</dc:creator>
  <cp:lastModifiedBy>donnellym</cp:lastModifiedBy>
  <cp:revision>2</cp:revision>
  <dcterms:created xsi:type="dcterms:W3CDTF">2012-10-18T13:51:00Z</dcterms:created>
  <dcterms:modified xsi:type="dcterms:W3CDTF">2012-10-18T22:16:46Z</dcterms:modified>
</cp:coreProperties>
</file>